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F8537-0FAF-406F-9C02-1F3E8B24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0A8730-CC88-44A6-934F-20379FC1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AF8089-D90A-41C7-97FA-B09D3B7B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996643-29F4-49F5-8414-D3CCA755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D14092-6D75-4FA6-9BB3-882073F6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33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EB295-11D3-46FA-A389-BE36A748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F13DD7-651A-4E53-9F95-B18E74ED4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4D0E0-418D-4B2E-8053-670B9A6C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219BC8-E336-48B0-9625-C9A0363C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396235-344B-48BB-A7FD-4635F28D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4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36F10E-235B-4398-8E6D-9111A59D5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20A64E-82A8-4FA2-B4AD-AF321CE49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9B405-C976-4004-8070-604D1E71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351142-7F34-47AE-ACD0-18F42060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B826B5-C1D3-4894-BDBA-D7298277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45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52F36-7D9B-4FCF-A680-365CAF02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D1DCE-BE47-4A8C-AEFA-7D01BC01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73CCB-FA04-4AF7-8BC8-8C406945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3065FE-4B4A-4D5A-B06F-E64B7F0F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868D7C-AEC9-4A28-96A7-F9B336AA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9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4F158-6958-40BE-84F9-4B1E7508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DC9600-46C2-4A2D-A3D0-C3126EA1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5D230F-B271-4533-B4C0-5E196A0C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B1D76-CADB-4EE3-8862-E23B1217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30065-C0B7-4C5A-9D16-B572A485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51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2E24C-3157-4F80-8788-2B87093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61189A-7AFF-46CA-AE2C-2886A8F0C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AE30CB-0065-4897-9065-145A77497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A51242-EBBB-419B-B600-66467D70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EA413D-0219-4FDF-8C0E-596A0D0B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85705F-CE0A-41D4-99EE-E0CF7C82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63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BB8CC-E2D9-4417-894E-25984DB3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883E0E-B3B1-41BC-B9D2-A57C267AF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3EDB69-A3D4-40E2-A0AC-B1DF73B36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548C76-2E17-40C5-8952-7E2AA3AB6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1DA0E6-88DB-4F1F-841E-8CE27BCAF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7A5177-C02A-4CF0-AC0E-29FF2764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DC58E1-698A-406D-A150-F72F397D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D961E1F-CE7F-4114-8C30-DA14B57B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75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C3CB8-9039-4AB0-BBAC-587100C1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93C291-B515-4BE0-A920-B397B238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1BC57F-233C-47D3-A6D8-556A8278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AE45D-51B1-4595-A39E-39B1F5D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0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0A0EF0-D609-407D-80DD-29ACEFA1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86E4E6-F914-40B1-9434-0AAF5D8D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3EF2DD-DB0F-47E2-8872-0E072B61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03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9AD6C-72F4-4828-80A5-801957BE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4FBE2-538D-442B-A635-EE8AA6D5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BA73B1-58EA-49B4-858F-31CF225D8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168630-3FC4-4289-BD14-33D523BE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D5FE43-F1FF-47FD-B20E-7430E33F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5CDB3C-1A3A-4883-A990-4B3C861B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36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5976F-DABF-4AB4-90C5-8DD5C8CE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2ADC948-2DE9-400A-AB1B-0E75E49CC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33F394-D871-431E-B0E4-D8B9BCB63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8B1FF1-E1CF-4A5F-9BE9-FB33EB75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FE77F9-5335-40BE-978C-C8427B90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4A7708-2CED-4A2E-9C74-F037B644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44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8390D2-1BE4-453B-8077-6F0A9603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98E01D-EFC7-4262-A7BB-C1DF5BE9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9AA57B-7B10-4ED8-8183-677299AD6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62EC-A681-45EB-AF29-857F8B065FEF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90DC8D-91C1-41DC-A190-749C8409E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0629C-4BDA-4522-AAF0-3A8D9B807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E230-B4FC-48AE-9AF7-38BCE5585B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56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236E2A-331B-4702-A6BB-6B6DABBCA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3" b="48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34EF3E-2A94-4169-B762-462E6D8F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Norovirus</a:t>
            </a:r>
            <a:endParaRPr lang="nl-N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5CC960-4BDD-4FDA-B834-423E5A379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Infectieziekten</a:t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9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CFD78-7A4D-4FAE-883C-63F84444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Inhoudsopgaven</a:t>
            </a:r>
          </a:p>
        </p:txBody>
      </p: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5EE852-FC17-4621-B40B-8C28EC73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houdt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Norovirus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in?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Oorzaak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Symptomen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Behandeling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 van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Norovirus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8BC477-02FA-4E0B-9651-1DEA42727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2" r="952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92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7E5A-3060-4769-B7E3-9E1E773F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houdt de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Norovirus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93ED26-C2CB-45CC-B0EB-33A2D6F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Veroorzaken ‘Buikgriep’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Virus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 Besmettelijk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jaar 4,5 miljoen Nederlanders hebben buikgriep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Half miljoen veroorzaakt door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norovirus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45B67A-AB4C-409C-9D66-65ECFA429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" r="1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9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DE9513-AD47-4228-8046-165A69173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BA800B-B42D-4604-A61C-A2595A6B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nl-NL" sz="4500" dirty="0">
                <a:ln w="22225">
                  <a:solidFill>
                    <a:srgbClr val="FFFFFF"/>
                  </a:solidFill>
                </a:ln>
                <a:noFill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Oorzaak</a:t>
            </a:r>
          </a:p>
        </p:txBody>
      </p:sp>
      <p:cxnSp>
        <p:nvCxnSpPr>
          <p:cNvPr id="29" name="Straight Connector 25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8269F-44DF-4E7A-AC37-EA56A8EC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Ontsteking van de darmen </a:t>
            </a:r>
          </a:p>
          <a:p>
            <a:r>
              <a:rPr lang="nl-NL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Virus in de ontlasting en braaksel</a:t>
            </a:r>
          </a:p>
          <a:p>
            <a:r>
              <a:rPr lang="nl-NL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Besmetten via handen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1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A9AD0-113A-4F8C-98CE-929DB093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D4C6EB-DEEC-4788-94B3-848F6518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Braken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Diarree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Misselijkheid 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Koorts 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Hoofdpijn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Buikpijn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Buikkramp</a:t>
            </a:r>
          </a:p>
          <a:p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3F787A-4F6E-4257-B47B-9102AA19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0" r="64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96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6E50A-CAC7-47A7-B458-51F3878B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Behandeling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53FB8-D1ED-4E2E-940F-51BC2801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nl-NL" sz="1800" dirty="0"/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Gaat meestal vanzelf over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tot 3 dagen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kinderen kan het lang duren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Goed drinken </a:t>
            </a:r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3DA792-6877-4FA3-85D6-607B9E67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873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7028A-39DD-4861-9469-2092DF45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Norovirus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B79B2-3DA0-4151-A6F2-0255A46A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inenting of medicijnen om te voorkomen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Regelmatig goed handen wassen met water en zeep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veilige manier eten en drinken klaarmaken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Zorgen voor een schoon toilet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Houd de nagels kort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Gebruik van eigen handdoek/washandje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8374B5-9F22-4F14-9523-7EB9BAAEE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2B3C97-8655-495F-A727-4E96863BD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09" r="3" b="15356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AA0EBD-1F3B-4DEF-B73E-88397F1C69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28" r="2" b="2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718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117</Words>
  <Application>Microsoft Office PowerPoint</Application>
  <PresentationFormat>Breedbeeld</PresentationFormat>
  <Paragraphs>40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Kantoorthema</vt:lpstr>
      <vt:lpstr>Norovirus</vt:lpstr>
      <vt:lpstr>Inhoudsopgaven</vt:lpstr>
      <vt:lpstr>Wat houdt de Norovirus in?</vt:lpstr>
      <vt:lpstr>Oorzaak</vt:lpstr>
      <vt:lpstr>Symptomen</vt:lpstr>
      <vt:lpstr>Behandeling</vt:lpstr>
      <vt:lpstr>Voorkomen Norovirus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Norovirus</dc:title>
  <dc:creator>sndmrci@gmail.com</dc:creator>
  <cp:lastModifiedBy>Serife</cp:lastModifiedBy>
  <cp:revision>8</cp:revision>
  <dcterms:created xsi:type="dcterms:W3CDTF">2018-10-08T20:22:10Z</dcterms:created>
  <dcterms:modified xsi:type="dcterms:W3CDTF">2019-10-01T13:21:20Z</dcterms:modified>
</cp:coreProperties>
</file>